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7"/>
  </p:notesMasterIdLst>
  <p:sldIdLst>
    <p:sldId id="3333" r:id="rId4"/>
    <p:sldId id="3334" r:id="rId5"/>
    <p:sldId id="3553" r:id="rId6"/>
  </p:sldIdLst>
  <p:sldSz cx="9144000" cy="572008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方正小标宋简体" pitchFamily="2" charset="-122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方正小标宋简体" pitchFamily="2" charset="-122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方正小标宋简体" pitchFamily="2" charset="-122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方正小标宋简体" pitchFamily="2" charset="-122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方正小标宋简体" pitchFamily="2" charset="-122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方正小标宋简体" pitchFamily="2" charset="-122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方正小标宋简体" pitchFamily="2" charset="-122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方正小标宋简体" pitchFamily="2" charset="-122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方正小标宋简体" pitchFamily="2" charset="-122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66FF"/>
    <a:srgbClr val="FFFFFF"/>
    <a:srgbClr val="6600FF"/>
    <a:srgbClr val="FFFF00"/>
    <a:srgbClr val="FF0000"/>
    <a:srgbClr val="A51704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-642" y="-96"/>
      </p:cViewPr>
      <p:guideLst>
        <p:guide orient="horz" pos="99"/>
        <p:guide pos="2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9850" y="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6" name="Rectangle 4"/>
          <p:cNvSpPr>
            <a:spLocks noGrp="1"/>
          </p:cNvSpPr>
          <p:nvPr>
            <p:ph type="sldImg"/>
          </p:nvPr>
        </p:nvSpPr>
        <p:spPr>
          <a:xfrm>
            <a:off x="687388" y="682625"/>
            <a:ext cx="5473700" cy="3424238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338638"/>
            <a:ext cx="5489575" cy="411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7275"/>
            <a:ext cx="2967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9850" y="8677275"/>
            <a:ext cx="2974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200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6413"/>
            <a:ext cx="7772400" cy="122713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41675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240F1B-B8AC-4323-98BC-C0C74C619661}" type="datetime1">
              <a:rPr kumimoji="0" lang="zh-CN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sz="1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240F1B-B8AC-4323-98BC-C0C74C619661}" type="datetime1">
              <a:rPr kumimoji="0" lang="zh-CN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sz="1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1463" y="157163"/>
            <a:ext cx="2087562" cy="51657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57188" y="157163"/>
            <a:ext cx="6111875" cy="51657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240F1B-B8AC-4323-98BC-C0C74C619661}" type="datetime1">
              <a:rPr kumimoji="0" lang="zh-CN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sz="1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6413"/>
            <a:ext cx="7772400" cy="122713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41675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5063"/>
            <a:ext cx="7772400" cy="1136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4113"/>
            <a:ext cx="7772400" cy="1250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8" y="1298575"/>
            <a:ext cx="4038600" cy="4024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86288" y="1298575"/>
            <a:ext cx="4038600" cy="4024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4088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1113"/>
            <a:ext cx="4040188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4513"/>
            <a:ext cx="4040188" cy="3295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81113"/>
            <a:ext cx="4041775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4513"/>
            <a:ext cx="4041775" cy="3295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9962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83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6975"/>
            <a:ext cx="3008313" cy="39131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240F1B-B8AC-4323-98BC-C0C74C619661}" type="datetime1">
              <a:rPr kumimoji="0" lang="zh-CN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sz="1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3675"/>
            <a:ext cx="5486400" cy="47307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3217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ts val="75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6750"/>
            <a:ext cx="5486400" cy="6715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94475" y="157163"/>
            <a:ext cx="2114550" cy="51657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50825" y="157163"/>
            <a:ext cx="6191250" cy="51657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5063"/>
            <a:ext cx="7772400" cy="1136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4113"/>
            <a:ext cx="7772400" cy="1250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240F1B-B8AC-4323-98BC-C0C74C619661}" type="datetime1">
              <a:rPr kumimoji="0" lang="zh-CN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sz="1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8" y="1298575"/>
            <a:ext cx="4038600" cy="4024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86288" y="1298575"/>
            <a:ext cx="4038600" cy="4024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240F1B-B8AC-4323-98BC-C0C74C619661}" type="datetime1">
              <a:rPr kumimoji="0" lang="zh-CN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sz="1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4088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1113"/>
            <a:ext cx="4040188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4513"/>
            <a:ext cx="4040188" cy="3295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81113"/>
            <a:ext cx="4041775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4513"/>
            <a:ext cx="4041775" cy="3295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240F1B-B8AC-4323-98BC-C0C74C619661}" type="datetime1">
              <a:rPr kumimoji="0" lang="zh-CN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sz="1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240F1B-B8AC-4323-98BC-C0C74C619661}" type="datetime1">
              <a:rPr kumimoji="0" lang="zh-CN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sz="1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240F1B-B8AC-4323-98BC-C0C74C619661}" type="datetime1">
              <a:rPr kumimoji="0" lang="zh-CN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sz="1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9962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83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6975"/>
            <a:ext cx="3008313" cy="39131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240F1B-B8AC-4323-98BC-C0C74C619661}" type="datetime1">
              <a:rPr kumimoji="0" lang="zh-CN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sz="1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3675"/>
            <a:ext cx="5486400" cy="47307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3217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ts val="75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6750"/>
            <a:ext cx="5486400" cy="6715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240F1B-B8AC-4323-98BC-C0C74C619661}" type="datetime1">
              <a:rPr kumimoji="0" lang="zh-CN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sz="1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../media/image3.jpe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/>
          <p:nvPr/>
        </p:nvSpPr>
        <p:spPr>
          <a:xfrm>
            <a:off x="0" y="5503863"/>
            <a:ext cx="9144000" cy="244475"/>
          </a:xfrm>
          <a:prstGeom prst="rect">
            <a:avLst/>
          </a:prstGeom>
          <a:solidFill>
            <a:schemeClr val="hlink"/>
          </a:solidFill>
          <a:ln w="9525">
            <a:noFill/>
          </a:ln>
        </p:spPr>
        <p:txBody>
          <a:bodyPr anchor="t">
            <a:spAutoFit/>
          </a:bodyPr>
          <a:p>
            <a:pPr lvl="0" indent="0" algn="ctr" eaLnBrk="0" hangingPunct="0"/>
            <a:endParaRPr lang="zh-CN" altLang="en-US" sz="1000" b="1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938213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rgbClr val="0A1944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5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8" name="Rectangle 4"/>
          <p:cNvSpPr>
            <a:spLocks noGrp="1"/>
          </p:cNvSpPr>
          <p:nvPr>
            <p:ph type="body"/>
          </p:nvPr>
        </p:nvSpPr>
        <p:spPr>
          <a:xfrm>
            <a:off x="395288" y="1298575"/>
            <a:ext cx="8229600" cy="402431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285750"/>
            <a:r>
              <a:rPr lang="zh-CN" altLang="zh-CN" dirty="0"/>
              <a:t>Click to edit Master text styles</a:t>
            </a:r>
            <a:endParaRPr lang="zh-CN" altLang="zh-CN" dirty="0"/>
          </a:p>
          <a:p>
            <a:pPr lvl="1" indent="-236220"/>
            <a:r>
              <a:rPr lang="zh-CN" altLang="zh-CN" dirty="0"/>
              <a:t>Second level</a:t>
            </a:r>
            <a:endParaRPr lang="zh-CN" altLang="zh-CN" dirty="0"/>
          </a:p>
          <a:p>
            <a:pPr lvl="2" indent="-188595"/>
            <a:r>
              <a:rPr lang="zh-CN" altLang="zh-CN" dirty="0"/>
              <a:t>Third level</a:t>
            </a:r>
            <a:endParaRPr lang="zh-CN" altLang="zh-CN" dirty="0"/>
          </a:p>
          <a:p>
            <a:pPr lvl="3" indent="-190500"/>
            <a:r>
              <a:rPr lang="zh-CN" altLang="zh-CN" dirty="0"/>
              <a:t>Fourth level</a:t>
            </a:r>
            <a:endParaRPr lang="zh-CN" altLang="zh-CN" dirty="0"/>
          </a:p>
          <a:p>
            <a:pPr lvl="4" indent="-189230"/>
            <a:r>
              <a:rPr lang="zh-CN" altLang="zh-CN" dirty="0"/>
              <a:t>Fifth level</a:t>
            </a:r>
            <a:endParaRPr lang="zh-CN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5453063"/>
            <a:ext cx="9715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1">
                <a:latin typeface="Verdana" panose="020B0604030504040204" pitchFamily="34" charset="0"/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1030" name="Rectangle 6"/>
          <p:cNvSpPr>
            <a:spLocks noGrp="1"/>
          </p:cNvSpPr>
          <p:nvPr>
            <p:ph type="title"/>
          </p:nvPr>
        </p:nvSpPr>
        <p:spPr>
          <a:xfrm>
            <a:off x="357188" y="157163"/>
            <a:ext cx="8351837" cy="70961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zh-CN" dirty="0"/>
              <a:t>Click to edit Master title style</a:t>
            </a:r>
            <a:endParaRPr lang="zh-CN" altLang="zh-CN" dirty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938213"/>
            <a:ext cx="9144000" cy="214313"/>
          </a:xfrm>
          <a:prstGeom prst="rect">
            <a:avLst/>
          </a:prstGeom>
          <a:gradFill rotWithShape="1">
            <a:gsLst>
              <a:gs pos="0">
                <a:srgbClr val="B40000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方正小标宋简体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方正小标宋简体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方正小标宋简体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方正小标宋简体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方正小标宋简体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方正小标宋简体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方正小标宋简体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方正小标宋简体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方正小标宋简体" pitchFamily="2" charset="-122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http://pms.nwu.edu.cn</a:t>
            </a:r>
            <a:endParaRPr kumimoji="0" lang="zh-CN" altLang="en-US" sz="8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5526088"/>
            <a:ext cx="169227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000" b="1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240F1B-B8AC-4323-98BC-C0C74C619661}" type="datetime1">
              <a:rPr kumimoji="0" lang="zh-CN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sz="1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3" name="Rectangle 9"/>
          <p:cNvSpPr/>
          <p:nvPr/>
        </p:nvSpPr>
        <p:spPr>
          <a:xfrm>
            <a:off x="6932613" y="3848100"/>
            <a:ext cx="760412" cy="2127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 eaLnBrk="0" hangingPunct="0"/>
            <a:fld id="{BB962C8B-B14F-4D97-AF65-F5344CB8AC3E}" type="datetime1">
              <a:rPr lang="en-US" altLang="zh-CN" sz="800" b="1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</a:fld>
            <a:endParaRPr lang="en-US" altLang="zh-CN" sz="800" b="1" dirty="0">
              <a:solidFill>
                <a:schemeClr val="bg1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pic>
        <p:nvPicPr>
          <p:cNvPr id="1034" name="Picture 10" descr="校庆纪念的飞马"/>
          <p:cNvPicPr>
            <a:picLocks noChangeAspect="1"/>
          </p:cNvPicPr>
          <p:nvPr/>
        </p:nvPicPr>
        <p:blipFill>
          <a:blip r:embed="rId12">
            <a:grayscl/>
            <a:lum bright="70001" contrast="-70000"/>
          </a:blip>
          <a:stretch>
            <a:fillRect/>
          </a:stretch>
        </p:blipFill>
        <p:spPr>
          <a:xfrm>
            <a:off x="7605713" y="4625975"/>
            <a:ext cx="1503362" cy="87788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FF00"/>
          </a:solidFill>
          <a:latin typeface="黑体" panose="02010609060101010101" pitchFamily="2" charset="-122"/>
          <a:ea typeface="黑体" panose="0201060906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FF00"/>
          </a:solidFill>
          <a:latin typeface="黑体" panose="02010609060101010101" pitchFamily="2" charset="-122"/>
          <a:ea typeface="黑体" panose="0201060906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FF00"/>
          </a:solidFill>
          <a:latin typeface="黑体" panose="02010609060101010101" pitchFamily="2" charset="-122"/>
          <a:ea typeface="黑体" panose="0201060906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FF00"/>
          </a:solidFill>
          <a:latin typeface="黑体" panose="02010609060101010101" pitchFamily="2" charset="-122"/>
          <a:ea typeface="黑体" panose="02010609060101010101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FF00"/>
          </a:solidFill>
          <a:latin typeface="黑体" panose="02010609060101010101" pitchFamily="2" charset="-122"/>
          <a:ea typeface="黑体" panose="02010609060101010101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FF00"/>
          </a:solidFill>
          <a:latin typeface="黑体" panose="02010609060101010101" pitchFamily="2" charset="-122"/>
          <a:ea typeface="黑体" panose="02010609060101010101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FF00"/>
          </a:solidFill>
          <a:latin typeface="黑体" panose="02010609060101010101" pitchFamily="2" charset="-122"/>
          <a:ea typeface="黑体" panose="02010609060101010101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FF00"/>
          </a:solidFill>
          <a:latin typeface="黑体" panose="02010609060101010101" pitchFamily="2" charset="-122"/>
          <a:ea typeface="黑体" panose="02010609060101010101" pitchFamily="2" charset="-122"/>
        </a:defRPr>
      </a:lvl9pPr>
    </p:titleStyle>
    <p:bodyStyle>
      <a:lvl1pPr marL="285750" indent="-285750" algn="l" rtl="0" eaLnBrk="0" fontAlgn="base" hangingPunct="0">
        <a:lnSpc>
          <a:spcPct val="130000"/>
        </a:lnSpc>
        <a:spcBef>
          <a:spcPts val="75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p"/>
        <a:defRPr sz="2200" b="1">
          <a:solidFill>
            <a:schemeClr val="tx2"/>
          </a:solidFill>
          <a:latin typeface="+mn-lt"/>
          <a:ea typeface="+mn-ea"/>
          <a:cs typeface="+mn-cs"/>
        </a:defRPr>
      </a:lvl1pPr>
      <a:lvl2pPr marL="619125" indent="-236855" algn="l" rtl="0" eaLnBrk="0" fontAlgn="base" hangingPunct="0">
        <a:lnSpc>
          <a:spcPct val="130000"/>
        </a:lnSpc>
        <a:spcBef>
          <a:spcPts val="75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Ø"/>
        <a:defRPr sz="2000" b="1">
          <a:solidFill>
            <a:schemeClr val="tx2"/>
          </a:solidFill>
          <a:latin typeface="+mn-lt"/>
          <a:ea typeface="+mn-ea"/>
        </a:defRPr>
      </a:lvl2pPr>
      <a:lvl3pPr marL="952500" indent="-189230" algn="l" rtl="0" eaLnBrk="0" fontAlgn="base" hangingPunct="0">
        <a:lnSpc>
          <a:spcPct val="130000"/>
        </a:lnSpc>
        <a:spcBef>
          <a:spcPts val="75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•"/>
        <a:defRPr sz="1700" b="1">
          <a:solidFill>
            <a:schemeClr val="tx2"/>
          </a:solidFill>
          <a:latin typeface="+mn-lt"/>
          <a:ea typeface="+mn-ea"/>
        </a:defRPr>
      </a:lvl3pPr>
      <a:lvl4pPr marL="1335405" indent="-190500" algn="l" rtl="0" eaLnBrk="0" fontAlgn="base" hangingPunct="0">
        <a:lnSpc>
          <a:spcPct val="130000"/>
        </a:lnSpc>
        <a:spcBef>
          <a:spcPts val="75"/>
        </a:spcBef>
        <a:spcAft>
          <a:spcPct val="0"/>
        </a:spcAft>
        <a:buFont typeface="Wingdings" panose="05000000000000000000" pitchFamily="2" charset="2"/>
        <a:buChar char="–"/>
        <a:defRPr sz="1600" b="1">
          <a:solidFill>
            <a:schemeClr val="tx2"/>
          </a:solidFill>
          <a:latin typeface="+mn-lt"/>
          <a:ea typeface="+mn-ea"/>
        </a:defRPr>
      </a:lvl4pPr>
      <a:lvl5pPr marL="1716405" indent="-189230" algn="l" rtl="0" eaLnBrk="0" fontAlgn="base" hangingPunct="0">
        <a:lnSpc>
          <a:spcPct val="130000"/>
        </a:lnSpc>
        <a:spcBef>
          <a:spcPts val="75"/>
        </a:spcBef>
        <a:spcAft>
          <a:spcPct val="0"/>
        </a:spcAft>
        <a:buFont typeface="Wingdings" panose="05000000000000000000" pitchFamily="2" charset="2"/>
        <a:buChar char="»"/>
        <a:defRPr sz="1600" b="1">
          <a:solidFill>
            <a:schemeClr val="tx2"/>
          </a:solidFill>
          <a:latin typeface="+mn-lt"/>
          <a:ea typeface="+mn-ea"/>
        </a:defRPr>
      </a:lvl5pPr>
      <a:lvl6pPr marL="2173605" indent="-189230" algn="l" rtl="0" eaLnBrk="0" fontAlgn="base" hangingPunct="0">
        <a:lnSpc>
          <a:spcPct val="130000"/>
        </a:lnSpc>
        <a:spcBef>
          <a:spcPts val="75"/>
        </a:spcBef>
        <a:spcAft>
          <a:spcPct val="0"/>
        </a:spcAft>
        <a:buFont typeface="Wingdings" panose="05000000000000000000" pitchFamily="2" charset="2"/>
        <a:buChar char="»"/>
        <a:defRPr sz="1600" b="1">
          <a:solidFill>
            <a:schemeClr val="tx2"/>
          </a:solidFill>
          <a:latin typeface="+mn-lt"/>
          <a:ea typeface="+mn-ea"/>
        </a:defRPr>
      </a:lvl6pPr>
      <a:lvl7pPr marL="2630805" indent="-189230" algn="l" rtl="0" eaLnBrk="0" fontAlgn="base" hangingPunct="0">
        <a:lnSpc>
          <a:spcPct val="130000"/>
        </a:lnSpc>
        <a:spcBef>
          <a:spcPts val="75"/>
        </a:spcBef>
        <a:spcAft>
          <a:spcPct val="0"/>
        </a:spcAft>
        <a:buFont typeface="Wingdings" panose="05000000000000000000" pitchFamily="2" charset="2"/>
        <a:buChar char="»"/>
        <a:defRPr sz="1600" b="1">
          <a:solidFill>
            <a:schemeClr val="tx2"/>
          </a:solidFill>
          <a:latin typeface="+mn-lt"/>
          <a:ea typeface="+mn-ea"/>
        </a:defRPr>
      </a:lvl7pPr>
      <a:lvl8pPr marL="3088005" indent="-189230" algn="l" rtl="0" eaLnBrk="0" fontAlgn="base" hangingPunct="0">
        <a:lnSpc>
          <a:spcPct val="130000"/>
        </a:lnSpc>
        <a:spcBef>
          <a:spcPts val="75"/>
        </a:spcBef>
        <a:spcAft>
          <a:spcPct val="0"/>
        </a:spcAft>
        <a:buFont typeface="Wingdings" panose="05000000000000000000" pitchFamily="2" charset="2"/>
        <a:buChar char="»"/>
        <a:defRPr sz="1600" b="1">
          <a:solidFill>
            <a:schemeClr val="tx2"/>
          </a:solidFill>
          <a:latin typeface="+mn-lt"/>
          <a:ea typeface="+mn-ea"/>
        </a:defRPr>
      </a:lvl8pPr>
      <a:lvl9pPr marL="3545205" indent="-189230" algn="l" rtl="0" eaLnBrk="0" fontAlgn="base" hangingPunct="0">
        <a:lnSpc>
          <a:spcPct val="130000"/>
        </a:lnSpc>
        <a:spcBef>
          <a:spcPts val="75"/>
        </a:spcBef>
        <a:spcAft>
          <a:spcPct val="0"/>
        </a:spcAft>
        <a:buFont typeface="Wingdings" panose="05000000000000000000" pitchFamily="2" charset="2"/>
        <a:buChar char="»"/>
        <a:defRPr sz="1600" b="1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/>
          <p:nvPr/>
        </p:nvSpPr>
        <p:spPr>
          <a:xfrm>
            <a:off x="0" y="5514975"/>
            <a:ext cx="9144000" cy="217488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none" anchor="ctr"/>
          <a:p>
            <a:pPr lvl="0" indent="0"/>
            <a:endParaRPr lang="zh-CN" altLang="en-US" sz="15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051" name="Group 3"/>
          <p:cNvGrpSpPr>
            <a:grpSpLocks noChangeAspect="1"/>
          </p:cNvGrpSpPr>
          <p:nvPr/>
        </p:nvGrpSpPr>
        <p:grpSpPr>
          <a:xfrm>
            <a:off x="0" y="0"/>
            <a:ext cx="9144000" cy="998538"/>
            <a:chOff x="0" y="0"/>
            <a:chExt cx="5760" cy="1026"/>
          </a:xfrm>
        </p:grpSpPr>
        <p:pic>
          <p:nvPicPr>
            <p:cNvPr id="2052" name="Picture 6" descr="PMS-1"/>
            <p:cNvPicPr>
              <a:picLocks noChangeAspect="1"/>
            </p:cNvPicPr>
            <p:nvPr userDrawn="1"/>
          </p:nvPicPr>
          <p:blipFill>
            <a:blip r:embed="rId12"/>
            <a:stretch>
              <a:fillRect/>
            </a:stretch>
          </p:blipFill>
          <p:spPr>
            <a:xfrm>
              <a:off x="1837" y="0"/>
              <a:ext cx="3923" cy="102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53" name="Picture 7" descr="pms-2"/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1837" cy="102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054" name="Rectangle 4"/>
          <p:cNvSpPr>
            <a:spLocks noGrp="1"/>
          </p:cNvSpPr>
          <p:nvPr>
            <p:ph type="body"/>
          </p:nvPr>
        </p:nvSpPr>
        <p:spPr>
          <a:xfrm>
            <a:off x="395288" y="1298575"/>
            <a:ext cx="8229600" cy="402431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285750"/>
            <a:r>
              <a:rPr lang="zh-CN" altLang="zh-CN" dirty="0"/>
              <a:t>Click to edit Master text styles</a:t>
            </a:r>
            <a:endParaRPr lang="zh-CN" altLang="zh-CN" dirty="0"/>
          </a:p>
          <a:p>
            <a:pPr lvl="1" indent="-236220"/>
            <a:r>
              <a:rPr lang="zh-CN" altLang="zh-CN" dirty="0"/>
              <a:t>Second level</a:t>
            </a:r>
            <a:endParaRPr lang="zh-CN" altLang="zh-CN" dirty="0"/>
          </a:p>
          <a:p>
            <a:pPr lvl="2" indent="-188595"/>
            <a:r>
              <a:rPr lang="zh-CN" altLang="zh-CN" dirty="0"/>
              <a:t>Third level</a:t>
            </a:r>
            <a:endParaRPr lang="zh-CN" altLang="zh-CN" dirty="0"/>
          </a:p>
          <a:p>
            <a:pPr lvl="3" indent="-190500"/>
            <a:r>
              <a:rPr lang="zh-CN" altLang="zh-CN" dirty="0"/>
              <a:t>Fourth level</a:t>
            </a:r>
            <a:endParaRPr lang="zh-CN" altLang="zh-CN" dirty="0"/>
          </a:p>
          <a:p>
            <a:pPr lvl="4" indent="-189230"/>
            <a:r>
              <a:rPr lang="zh-CN" altLang="zh-CN" dirty="0"/>
              <a:t>Fifth level</a:t>
            </a:r>
            <a:endParaRPr lang="zh-CN" altLang="zh-CN" dirty="0"/>
          </a:p>
        </p:txBody>
      </p:sp>
      <p:sp>
        <p:nvSpPr>
          <p:cNvPr id="2055" name="Rectangle 6"/>
          <p:cNvSpPr>
            <a:spLocks noGrp="1"/>
          </p:cNvSpPr>
          <p:nvPr>
            <p:ph type="title"/>
          </p:nvPr>
        </p:nvSpPr>
        <p:spPr>
          <a:xfrm>
            <a:off x="250825" y="157163"/>
            <a:ext cx="8458200" cy="70961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zh-CN" dirty="0"/>
              <a:t>Click to edit Master title style</a:t>
            </a:r>
            <a:endParaRPr lang="zh-CN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黑体" panose="02010609060101010101" pitchFamily="2" charset="-122"/>
          <a:ea typeface="黑体" panose="0201060906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黑体" panose="02010609060101010101" pitchFamily="2" charset="-122"/>
          <a:ea typeface="黑体" panose="0201060906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黑体" panose="02010609060101010101" pitchFamily="2" charset="-122"/>
          <a:ea typeface="黑体" panose="0201060906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黑体" panose="02010609060101010101" pitchFamily="2" charset="-122"/>
          <a:ea typeface="黑体" panose="02010609060101010101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黑体" panose="02010609060101010101" pitchFamily="2" charset="-122"/>
          <a:ea typeface="黑体" panose="02010609060101010101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黑体" panose="02010609060101010101" pitchFamily="2" charset="-122"/>
          <a:ea typeface="黑体" panose="02010609060101010101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黑体" panose="02010609060101010101" pitchFamily="2" charset="-122"/>
          <a:ea typeface="黑体" panose="02010609060101010101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黑体" panose="02010609060101010101" pitchFamily="2" charset="-122"/>
          <a:ea typeface="黑体" panose="02010609060101010101" pitchFamily="2" charset="-122"/>
        </a:defRPr>
      </a:lvl9pPr>
    </p:titleStyle>
    <p:bodyStyle>
      <a:lvl1pPr marL="285750" indent="-285750" algn="l" rtl="0" eaLnBrk="0" fontAlgn="base" hangingPunct="0">
        <a:lnSpc>
          <a:spcPct val="130000"/>
        </a:lnSpc>
        <a:spcBef>
          <a:spcPts val="75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p"/>
        <a:defRPr sz="2200" b="1">
          <a:solidFill>
            <a:schemeClr val="tx2"/>
          </a:solidFill>
          <a:latin typeface="+mn-lt"/>
          <a:ea typeface="+mn-ea"/>
          <a:cs typeface="+mn-cs"/>
        </a:defRPr>
      </a:lvl1pPr>
      <a:lvl2pPr marL="619125" indent="-236855" algn="l" rtl="0" eaLnBrk="0" fontAlgn="base" hangingPunct="0">
        <a:lnSpc>
          <a:spcPct val="130000"/>
        </a:lnSpc>
        <a:spcBef>
          <a:spcPts val="75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Ø"/>
        <a:defRPr sz="2000" b="1">
          <a:solidFill>
            <a:schemeClr val="tx2"/>
          </a:solidFill>
          <a:latin typeface="+mn-lt"/>
          <a:ea typeface="+mn-ea"/>
        </a:defRPr>
      </a:lvl2pPr>
      <a:lvl3pPr marL="952500" indent="-189230" algn="l" rtl="0" eaLnBrk="0" fontAlgn="base" hangingPunct="0">
        <a:lnSpc>
          <a:spcPct val="130000"/>
        </a:lnSpc>
        <a:spcBef>
          <a:spcPts val="75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•"/>
        <a:defRPr sz="1700" b="1">
          <a:solidFill>
            <a:schemeClr val="tx2"/>
          </a:solidFill>
          <a:latin typeface="+mn-lt"/>
          <a:ea typeface="+mn-ea"/>
        </a:defRPr>
      </a:lvl3pPr>
      <a:lvl4pPr marL="1335405" indent="-190500" algn="l" rtl="0" eaLnBrk="0" fontAlgn="base" hangingPunct="0">
        <a:lnSpc>
          <a:spcPct val="130000"/>
        </a:lnSpc>
        <a:spcBef>
          <a:spcPts val="75"/>
        </a:spcBef>
        <a:spcAft>
          <a:spcPct val="0"/>
        </a:spcAft>
        <a:buFont typeface="Wingdings" panose="05000000000000000000" pitchFamily="2" charset="2"/>
        <a:buChar char="–"/>
        <a:defRPr sz="1600" b="1">
          <a:solidFill>
            <a:schemeClr val="tx2"/>
          </a:solidFill>
          <a:latin typeface="+mn-lt"/>
          <a:ea typeface="+mn-ea"/>
        </a:defRPr>
      </a:lvl4pPr>
      <a:lvl5pPr marL="1716405" indent="-189230" algn="l" rtl="0" eaLnBrk="0" fontAlgn="base" hangingPunct="0">
        <a:lnSpc>
          <a:spcPct val="130000"/>
        </a:lnSpc>
        <a:spcBef>
          <a:spcPts val="75"/>
        </a:spcBef>
        <a:spcAft>
          <a:spcPct val="0"/>
        </a:spcAft>
        <a:buFont typeface="Wingdings" panose="05000000000000000000" pitchFamily="2" charset="2"/>
        <a:buChar char="»"/>
        <a:defRPr sz="1600" b="1">
          <a:solidFill>
            <a:schemeClr val="tx2"/>
          </a:solidFill>
          <a:latin typeface="+mn-lt"/>
          <a:ea typeface="+mn-ea"/>
        </a:defRPr>
      </a:lvl5pPr>
      <a:lvl6pPr marL="2173605" indent="-189230" algn="l" rtl="0" eaLnBrk="0" fontAlgn="base" hangingPunct="0">
        <a:lnSpc>
          <a:spcPct val="130000"/>
        </a:lnSpc>
        <a:spcBef>
          <a:spcPts val="75"/>
        </a:spcBef>
        <a:spcAft>
          <a:spcPct val="0"/>
        </a:spcAft>
        <a:buFont typeface="Wingdings" panose="05000000000000000000" pitchFamily="2" charset="2"/>
        <a:buChar char="»"/>
        <a:defRPr sz="1600" b="1">
          <a:solidFill>
            <a:schemeClr val="tx2"/>
          </a:solidFill>
          <a:latin typeface="+mn-lt"/>
          <a:ea typeface="+mn-ea"/>
        </a:defRPr>
      </a:lvl6pPr>
      <a:lvl7pPr marL="2630805" indent="-189230" algn="l" rtl="0" eaLnBrk="0" fontAlgn="base" hangingPunct="0">
        <a:lnSpc>
          <a:spcPct val="130000"/>
        </a:lnSpc>
        <a:spcBef>
          <a:spcPts val="75"/>
        </a:spcBef>
        <a:spcAft>
          <a:spcPct val="0"/>
        </a:spcAft>
        <a:buFont typeface="Wingdings" panose="05000000000000000000" pitchFamily="2" charset="2"/>
        <a:buChar char="»"/>
        <a:defRPr sz="1600" b="1">
          <a:solidFill>
            <a:schemeClr val="tx2"/>
          </a:solidFill>
          <a:latin typeface="+mn-lt"/>
          <a:ea typeface="+mn-ea"/>
        </a:defRPr>
      </a:lvl7pPr>
      <a:lvl8pPr marL="3088005" indent="-189230" algn="l" rtl="0" eaLnBrk="0" fontAlgn="base" hangingPunct="0">
        <a:lnSpc>
          <a:spcPct val="130000"/>
        </a:lnSpc>
        <a:spcBef>
          <a:spcPts val="75"/>
        </a:spcBef>
        <a:spcAft>
          <a:spcPct val="0"/>
        </a:spcAft>
        <a:buFont typeface="Wingdings" panose="05000000000000000000" pitchFamily="2" charset="2"/>
        <a:buChar char="»"/>
        <a:defRPr sz="1600" b="1">
          <a:solidFill>
            <a:schemeClr val="tx2"/>
          </a:solidFill>
          <a:latin typeface="+mn-lt"/>
          <a:ea typeface="+mn-ea"/>
        </a:defRPr>
      </a:lvl8pPr>
      <a:lvl9pPr marL="3545205" indent="-189230" algn="l" rtl="0" eaLnBrk="0" fontAlgn="base" hangingPunct="0">
        <a:lnSpc>
          <a:spcPct val="130000"/>
        </a:lnSpc>
        <a:spcBef>
          <a:spcPts val="75"/>
        </a:spcBef>
        <a:spcAft>
          <a:spcPct val="0"/>
        </a:spcAft>
        <a:buFont typeface="Wingdings" panose="05000000000000000000" pitchFamily="2" charset="2"/>
        <a:buChar char="»"/>
        <a:defRPr sz="1600" b="1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文本框 28675"/>
          <p:cNvSpPr txBox="1"/>
          <p:nvPr/>
        </p:nvSpPr>
        <p:spPr>
          <a:xfrm>
            <a:off x="599440" y="1467485"/>
            <a:ext cx="3152775" cy="49149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6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姓名</a:t>
            </a:r>
            <a:r>
              <a:rPr lang="en-US" altLang="en-US" sz="26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zh-CN" altLang="en-US" sz="26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职称</a:t>
            </a:r>
            <a:r>
              <a:rPr lang="en-US" altLang="en-US" sz="26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en-US" altLang="en-US" sz="2600" b="1" dirty="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3490" name="文本框 28676"/>
          <p:cNvSpPr txBox="1"/>
          <p:nvPr/>
        </p:nvSpPr>
        <p:spPr>
          <a:xfrm>
            <a:off x="3970338" y="1958975"/>
            <a:ext cx="3475037" cy="107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sz="100" dirty="0">
              <a:latin typeface="Arial" panose="020B0604020202020204" pitchFamily="34" charset="0"/>
              <a:ea typeface="楷体" panose="02010609060101010101" pitchFamily="1" charset="-122"/>
            </a:endParaRPr>
          </a:p>
        </p:txBody>
      </p:sp>
      <p:sp>
        <p:nvSpPr>
          <p:cNvPr id="63491" name="文本框 28678"/>
          <p:cNvSpPr txBox="1"/>
          <p:nvPr/>
        </p:nvSpPr>
        <p:spPr>
          <a:xfrm>
            <a:off x="3049270" y="2225675"/>
            <a:ext cx="5526088" cy="1268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1700" b="1" dirty="0">
                <a:solidFill>
                  <a:schemeClr val="tx2"/>
                </a:solidFill>
                <a:latin typeface="Arial" panose="020B0604020202020204" pitchFamily="34" charset="0"/>
                <a:ea typeface="楷体" panose="02010609060101010101" pitchFamily="1" charset="-122"/>
              </a:rPr>
              <a:t>       本页用一段话 </a:t>
            </a:r>
            <a:r>
              <a:rPr lang="zh-CN" sz="1700" b="1" dirty="0">
                <a:solidFill>
                  <a:schemeClr val="tx2"/>
                </a:solidFill>
                <a:latin typeface="Arial" panose="020B0604020202020204" pitchFamily="34" charset="0"/>
                <a:ea typeface="楷体" panose="02010609060101010101" pitchFamily="1" charset="-122"/>
              </a:rPr>
              <a:t>总体介绍一下自己最高学历，毕业专业，研究领域。</a:t>
            </a:r>
            <a:endParaRPr lang="en-US" altLang="x-none" sz="1700" b="1" dirty="0">
              <a:solidFill>
                <a:schemeClr val="tx2"/>
              </a:solidFill>
              <a:latin typeface="Arial" panose="020B0604020202020204" pitchFamily="34" charset="0"/>
              <a:ea typeface="楷体" panose="02010609060101010101" pitchFamily="1" charset="-122"/>
            </a:endParaRPr>
          </a:p>
          <a:p>
            <a:pPr>
              <a:lnSpc>
                <a:spcPct val="150000"/>
              </a:lnSpc>
            </a:pPr>
            <a:endParaRPr lang="en-US" altLang="x-none" sz="1700" b="1" dirty="0">
              <a:solidFill>
                <a:schemeClr val="tx2"/>
              </a:solidFill>
              <a:latin typeface="Arial" panose="020B0604020202020204" pitchFamily="34" charset="0"/>
              <a:ea typeface="楷体" panose="02010609060101010101" pitchFamily="1" charset="-122"/>
            </a:endParaRPr>
          </a:p>
        </p:txBody>
      </p:sp>
      <p:sp>
        <p:nvSpPr>
          <p:cNvPr id="63492" name="标题 27649"/>
          <p:cNvSpPr>
            <a:spLocks noGrp="1"/>
          </p:cNvSpPr>
          <p:nvPr/>
        </p:nvSpPr>
        <p:spPr>
          <a:xfrm>
            <a:off x="1055688" y="157163"/>
            <a:ext cx="6967537" cy="70961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 eaLnBrk="0" hangingPunct="0"/>
            <a:r>
              <a:rPr lang="en-US" alt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  <a:sym typeface="楷体" panose="02010609060101010101" pitchFamily="1" charset="-122"/>
              </a:rPr>
              <a:t>硕士生导师介绍</a:t>
            </a:r>
            <a:endParaRPr lang="en-US" altLang="en-US" sz="2800" b="1" dirty="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  <a:sym typeface="楷体" panose="02010609060101010101" pitchFamily="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5650" y="2369185"/>
            <a:ext cx="1889125" cy="23069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p>
            <a:r>
              <a:rPr lang="zh-CN" altLang="en-US"/>
              <a:t>个人相片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161030" y="1529080"/>
            <a:ext cx="22713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招收专业：</a:t>
            </a:r>
            <a:r>
              <a:rPr lang="zh-CN" altLang="en-US" sz="2000" b="1" u="sng"/>
              <a:t>              </a:t>
            </a:r>
            <a:endParaRPr lang="zh-CN" altLang="en-US" sz="2000" b="1" u="sng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4513" name="标题 29697"/>
          <p:cNvSpPr>
            <a:spLocks noGrp="1"/>
          </p:cNvSpPr>
          <p:nvPr>
            <p:ph type="title"/>
          </p:nvPr>
        </p:nvSpPr>
        <p:spPr/>
        <p:txBody>
          <a:bodyPr wrap="square" lIns="76272" tIns="38136" rIns="76272" bIns="38136" anchor="ctr"/>
          <a:p>
            <a:pPr algn="ctr"/>
            <a:r>
              <a:rPr lang="en-US" altLang="en-US" sz="2800" dirty="0">
                <a:latin typeface="Arial" panose="020B0604020202020204" pitchFamily="34" charset="0"/>
                <a:sym typeface="楷体" panose="02010609060101010101" pitchFamily="1" charset="-122"/>
              </a:rPr>
              <a:t>硕士生导师介绍</a:t>
            </a:r>
            <a:endParaRPr lang="en-US" altLang="en-US" sz="2800" dirty="0"/>
          </a:p>
        </p:txBody>
      </p:sp>
      <p:sp>
        <p:nvSpPr>
          <p:cNvPr id="64515" name="文本框 28675"/>
          <p:cNvSpPr txBox="1"/>
          <p:nvPr/>
        </p:nvSpPr>
        <p:spPr>
          <a:xfrm>
            <a:off x="357505" y="1718945"/>
            <a:ext cx="3152775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0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代表性学术论文：</a:t>
            </a:r>
            <a:endParaRPr lang="zh-CN" altLang="en-US" sz="2000" b="1" dirty="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3489" name="文本框 28675"/>
          <p:cNvSpPr txBox="1"/>
          <p:nvPr/>
        </p:nvSpPr>
        <p:spPr>
          <a:xfrm>
            <a:off x="357505" y="1320165"/>
            <a:ext cx="3152775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0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姓名</a:t>
            </a:r>
            <a:r>
              <a:rPr lang="en-US" altLang="en-US" sz="20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zh-CN" altLang="en-US" sz="20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职称</a:t>
            </a:r>
            <a:r>
              <a:rPr lang="en-US" altLang="en-US" sz="20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en-US" altLang="en-US" sz="2000" b="1" dirty="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4513" name="标题 29697"/>
          <p:cNvSpPr>
            <a:spLocks noGrp="1"/>
          </p:cNvSpPr>
          <p:nvPr>
            <p:ph type="title"/>
          </p:nvPr>
        </p:nvSpPr>
        <p:spPr/>
        <p:txBody>
          <a:bodyPr wrap="square" lIns="76272" tIns="38136" rIns="76272" bIns="38136" anchor="ctr"/>
          <a:p>
            <a:pPr algn="ctr"/>
            <a:r>
              <a:rPr lang="en-US" altLang="en-US" sz="2800" dirty="0">
                <a:latin typeface="Arial" panose="020B0604020202020204" pitchFamily="34" charset="0"/>
                <a:sym typeface="楷体" panose="02010609060101010101" pitchFamily="1" charset="-122"/>
              </a:rPr>
              <a:t>硕士生导师介绍</a:t>
            </a:r>
            <a:endParaRPr lang="en-US" altLang="en-US" sz="2800" dirty="0"/>
          </a:p>
        </p:txBody>
      </p:sp>
      <p:sp>
        <p:nvSpPr>
          <p:cNvPr id="64515" name="文本框 28675"/>
          <p:cNvSpPr txBox="1"/>
          <p:nvPr/>
        </p:nvSpPr>
        <p:spPr>
          <a:xfrm>
            <a:off x="357505" y="1718945"/>
            <a:ext cx="3152775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0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主持的科研项目：</a:t>
            </a:r>
            <a:endParaRPr lang="zh-CN" altLang="en-US" sz="2000" b="1" dirty="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3489" name="文本框 28675"/>
          <p:cNvSpPr txBox="1"/>
          <p:nvPr/>
        </p:nvSpPr>
        <p:spPr>
          <a:xfrm>
            <a:off x="357505" y="1320165"/>
            <a:ext cx="3152775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0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姓名</a:t>
            </a:r>
            <a:r>
              <a:rPr lang="en-US" altLang="en-US" sz="20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zh-CN" altLang="en-US" sz="20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职称</a:t>
            </a:r>
            <a:r>
              <a:rPr lang="en-US" altLang="en-US" sz="20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en-US" altLang="en-US" sz="2000" b="1" dirty="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完美的ppt模板_2">
  <a:themeElements>
    <a:clrScheme name="完美的ppt模板_2 1">
      <a:dk1>
        <a:srgbClr val="163794"/>
      </a:dk1>
      <a:lt1>
        <a:srgbClr val="FFFFFF"/>
      </a:lt1>
      <a:dk2>
        <a:srgbClr val="000000"/>
      </a:dk2>
      <a:lt2>
        <a:srgbClr val="C0C0C0"/>
      </a:lt2>
      <a:accent1>
        <a:srgbClr val="009999"/>
      </a:accent1>
      <a:accent2>
        <a:srgbClr val="990000"/>
      </a:accent2>
      <a:accent3>
        <a:srgbClr val="FFFFFF"/>
      </a:accent3>
      <a:accent4>
        <a:srgbClr val="112D7E"/>
      </a:accent4>
      <a:accent5>
        <a:srgbClr val="AACACA"/>
      </a:accent5>
      <a:accent6>
        <a:srgbClr val="8A0000"/>
      </a:accent6>
      <a:hlink>
        <a:srgbClr val="6699FF"/>
      </a:hlink>
      <a:folHlink>
        <a:srgbClr val="969696"/>
      </a:folHlink>
    </a:clrScheme>
    <a:fontScheme name="完美的ppt模板_2">
      <a:majorFont>
        <a:latin typeface="黑体"/>
        <a:ea typeface="黑体"/>
        <a:cs typeface=""/>
      </a:majorFont>
      <a:minorFont>
        <a:latin typeface="楷体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方正小标宋简体" pitchFamily="2" charset="-122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方正小标宋简体" pitchFamily="2" charset="-122"/>
            <a:ea typeface="宋体" panose="02010600030101010101" pitchFamily="2" charset="-122"/>
          </a:defRPr>
        </a:defPPr>
      </a:lstStyle>
    </a:lnDef>
  </a:objectDefaults>
  <a:extraClrSchemeLst>
    <a:extraClrScheme>
      <a:clrScheme name="完美的ppt模板_2 1">
        <a:dk1>
          <a:srgbClr val="163794"/>
        </a:dk1>
        <a:lt1>
          <a:srgbClr val="FFFFFF"/>
        </a:lt1>
        <a:dk2>
          <a:srgbClr val="000000"/>
        </a:dk2>
        <a:lt2>
          <a:srgbClr val="C0C0C0"/>
        </a:lt2>
        <a:accent1>
          <a:srgbClr val="009999"/>
        </a:accent1>
        <a:accent2>
          <a:srgbClr val="990000"/>
        </a:accent2>
        <a:accent3>
          <a:srgbClr val="FFFFFF"/>
        </a:accent3>
        <a:accent4>
          <a:srgbClr val="112D7E"/>
        </a:accent4>
        <a:accent5>
          <a:srgbClr val="AACACA"/>
        </a:accent5>
        <a:accent6>
          <a:srgbClr val="8A0000"/>
        </a:accent6>
        <a:hlink>
          <a:srgbClr val="66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完美的ppt模板_2 2">
        <a:dk1>
          <a:srgbClr val="29698D"/>
        </a:dk1>
        <a:lt1>
          <a:srgbClr val="FFFFFF"/>
        </a:lt1>
        <a:dk2>
          <a:srgbClr val="000000"/>
        </a:dk2>
        <a:lt2>
          <a:srgbClr val="A1BABD"/>
        </a:lt2>
        <a:accent1>
          <a:srgbClr val="FF5050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FFB3B3"/>
        </a:accent5>
        <a:accent6>
          <a:srgbClr val="E78A2D"/>
        </a:accent6>
        <a:hlink>
          <a:srgbClr val="00CC99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完美的ppt模板_2 3">
        <a:dk1>
          <a:srgbClr val="666699"/>
        </a:dk1>
        <a:lt1>
          <a:srgbClr val="FFFFFF"/>
        </a:lt1>
        <a:dk2>
          <a:srgbClr val="000000"/>
        </a:dk2>
        <a:lt2>
          <a:srgbClr val="C0C0C0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完美的ppt模板_2">
  <a:themeElements>
    <a:clrScheme name="1_完美的ppt模板_2 1">
      <a:dk1>
        <a:srgbClr val="163794"/>
      </a:dk1>
      <a:lt1>
        <a:srgbClr val="FFFFFF"/>
      </a:lt1>
      <a:dk2>
        <a:srgbClr val="000000"/>
      </a:dk2>
      <a:lt2>
        <a:srgbClr val="C0C0C0"/>
      </a:lt2>
      <a:accent1>
        <a:srgbClr val="009999"/>
      </a:accent1>
      <a:accent2>
        <a:srgbClr val="990000"/>
      </a:accent2>
      <a:accent3>
        <a:srgbClr val="FFFFFF"/>
      </a:accent3>
      <a:accent4>
        <a:srgbClr val="112D7E"/>
      </a:accent4>
      <a:accent5>
        <a:srgbClr val="AACACA"/>
      </a:accent5>
      <a:accent6>
        <a:srgbClr val="8A0000"/>
      </a:accent6>
      <a:hlink>
        <a:srgbClr val="6699FF"/>
      </a:hlink>
      <a:folHlink>
        <a:srgbClr val="969696"/>
      </a:folHlink>
    </a:clrScheme>
    <a:fontScheme name="1_完美的ppt模板_2">
      <a:majorFont>
        <a:latin typeface="黑体"/>
        <a:ea typeface="黑体"/>
        <a:cs typeface=""/>
      </a:majorFont>
      <a:minorFont>
        <a:latin typeface="楷体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方正小标宋简体" pitchFamily="2" charset="-122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方正小标宋简体" pitchFamily="2" charset="-122"/>
            <a:ea typeface="宋体" panose="02010600030101010101" pitchFamily="2" charset="-122"/>
          </a:defRPr>
        </a:defPPr>
      </a:lstStyle>
    </a:lnDef>
  </a:objectDefaults>
  <a:extraClrSchemeLst>
    <a:extraClrScheme>
      <a:clrScheme name="1_完美的ppt模板_2 1">
        <a:dk1>
          <a:srgbClr val="163794"/>
        </a:dk1>
        <a:lt1>
          <a:srgbClr val="FFFFFF"/>
        </a:lt1>
        <a:dk2>
          <a:srgbClr val="000000"/>
        </a:dk2>
        <a:lt2>
          <a:srgbClr val="C0C0C0"/>
        </a:lt2>
        <a:accent1>
          <a:srgbClr val="009999"/>
        </a:accent1>
        <a:accent2>
          <a:srgbClr val="990000"/>
        </a:accent2>
        <a:accent3>
          <a:srgbClr val="FFFFFF"/>
        </a:accent3>
        <a:accent4>
          <a:srgbClr val="112D7E"/>
        </a:accent4>
        <a:accent5>
          <a:srgbClr val="AACACA"/>
        </a:accent5>
        <a:accent6>
          <a:srgbClr val="8A0000"/>
        </a:accent6>
        <a:hlink>
          <a:srgbClr val="66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完美的ppt模板_2 2">
        <a:dk1>
          <a:srgbClr val="29698D"/>
        </a:dk1>
        <a:lt1>
          <a:srgbClr val="FFFFFF"/>
        </a:lt1>
        <a:dk2>
          <a:srgbClr val="000000"/>
        </a:dk2>
        <a:lt2>
          <a:srgbClr val="A1BABD"/>
        </a:lt2>
        <a:accent1>
          <a:srgbClr val="FF5050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FFB3B3"/>
        </a:accent5>
        <a:accent6>
          <a:srgbClr val="E78A2D"/>
        </a:accent6>
        <a:hlink>
          <a:srgbClr val="00CC99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完美的ppt模板_2 3">
        <a:dk1>
          <a:srgbClr val="666699"/>
        </a:dk1>
        <a:lt1>
          <a:srgbClr val="FFFFFF"/>
        </a:lt1>
        <a:dk2>
          <a:srgbClr val="000000"/>
        </a:dk2>
        <a:lt2>
          <a:srgbClr val="C0C0C0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WPS 演示</Application>
  <PresentationFormat>自定义</PresentationFormat>
  <Paragraphs>30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8" baseType="lpstr">
      <vt:lpstr>Arial</vt:lpstr>
      <vt:lpstr>宋体</vt:lpstr>
      <vt:lpstr>Wingdings</vt:lpstr>
      <vt:lpstr>方正小标宋简体</vt:lpstr>
      <vt:lpstr>Verdana</vt:lpstr>
      <vt:lpstr>黑体</vt:lpstr>
      <vt:lpstr>华文中宋</vt:lpstr>
      <vt:lpstr>楷体</vt:lpstr>
      <vt:lpstr>微软雅黑</vt:lpstr>
      <vt:lpstr>Arial Unicode MS</vt:lpstr>
      <vt:lpstr>Wingdings</vt:lpstr>
      <vt:lpstr>Times New Roman</vt:lpstr>
      <vt:lpstr>华文宋体</vt:lpstr>
      <vt:lpstr>完美的ppt模板_2</vt:lpstr>
      <vt:lpstr>1_完美的ppt模板_2</vt:lpstr>
      <vt:lpstr>PowerPoint 演示文稿</vt:lpstr>
      <vt:lpstr>硕士生导师介绍</vt:lpstr>
      <vt:lpstr>硕士生导师介绍</vt:lpstr>
    </vt:vector>
  </TitlesOfParts>
  <Company>Jason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雷晓康</dc:creator>
  <cp:lastModifiedBy>WPS_123446041</cp:lastModifiedBy>
  <cp:revision>243</cp:revision>
  <dcterms:created xsi:type="dcterms:W3CDTF">2015-07-07T09:31:00Z</dcterms:created>
  <dcterms:modified xsi:type="dcterms:W3CDTF">2018-06-05T04:03:15Z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